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39" r:id="rId25"/>
    <p:sldId id="340" r:id="rId26"/>
    <p:sldId id="331" r:id="rId27"/>
    <p:sldId id="334" r:id="rId28"/>
    <p:sldId id="338" r:id="rId29"/>
    <p:sldId id="343" r:id="rId30"/>
    <p:sldId id="344" r:id="rId31"/>
    <p:sldId id="351" r:id="rId32"/>
    <p:sldId id="354" r:id="rId33"/>
    <p:sldId id="355" r:id="rId34"/>
    <p:sldId id="352" r:id="rId35"/>
    <p:sldId id="353" r:id="rId36"/>
    <p:sldId id="336" r:id="rId37"/>
    <p:sldId id="337" r:id="rId38"/>
    <p:sldId id="317" r:id="rId39"/>
    <p:sldId id="318" r:id="rId40"/>
    <p:sldId id="311" r:id="rId41"/>
    <p:sldId id="309" r:id="rId42"/>
    <p:sldId id="310" r:id="rId43"/>
    <p:sldId id="308" r:id="rId44"/>
    <p:sldId id="307" r:id="rId45"/>
    <p:sldId id="299" r:id="rId46"/>
    <p:sldId id="306" r:id="rId47"/>
    <p:sldId id="300" r:id="rId48"/>
    <p:sldId id="305" r:id="rId49"/>
    <p:sldId id="301" r:id="rId50"/>
    <p:sldId id="285" r:id="rId51"/>
    <p:sldId id="287" r:id="rId52"/>
    <p:sldId id="294" r:id="rId53"/>
    <p:sldId id="289" r:id="rId54"/>
    <p:sldId id="293" r:id="rId55"/>
    <p:sldId id="295" r:id="rId56"/>
    <p:sldId id="298" r:id="rId57"/>
    <p:sldId id="292" r:id="rId58"/>
    <p:sldId id="291" r:id="rId59"/>
    <p:sldId id="314" r:id="rId60"/>
    <p:sldId id="304" r:id="rId61"/>
    <p:sldId id="283" r:id="rId62"/>
    <p:sldId id="284" r:id="rId63"/>
    <p:sldId id="288" r:id="rId64"/>
    <p:sldId id="276" r:id="rId65"/>
    <p:sldId id="279" r:id="rId66"/>
    <p:sldId id="278" r:id="rId67"/>
    <p:sldId id="280" r:id="rId68"/>
    <p:sldId id="282" r:id="rId69"/>
    <p:sldId id="268" r:id="rId70"/>
    <p:sldId id="267" r:id="rId71"/>
    <p:sldId id="266" r:id="rId72"/>
    <p:sldId id="265" r:id="rId73"/>
    <p:sldId id="258" r:id="rId74"/>
    <p:sldId id="263" r:id="rId75"/>
    <p:sldId id="26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5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982" autoAdjust="0"/>
  </p:normalViewPr>
  <p:slideViewPr>
    <p:cSldViewPr snapToGrid="0">
      <p:cViewPr varScale="1">
        <p:scale>
          <a:sx n="104" d="100"/>
          <a:sy n="104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jpe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231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33.png"/><Relationship Id="rId4" Type="http://schemas.openxmlformats.org/officeDocument/2006/relationships/image" Target="../media/image20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41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169.png"/><Relationship Id="rId39" Type="http://schemas.openxmlformats.org/officeDocument/2006/relationships/image" Target="../media/image220.png"/><Relationship Id="rId21" Type="http://schemas.openxmlformats.org/officeDocument/2006/relationships/image" Target="../media/image203.png"/><Relationship Id="rId34" Type="http://schemas.openxmlformats.org/officeDocument/2006/relationships/image" Target="../media/image215.png"/><Relationship Id="rId42" Type="http://schemas.openxmlformats.org/officeDocument/2006/relationships/image" Target="../media/image223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6" Type="http://schemas.openxmlformats.org/officeDocument/2006/relationships/image" Target="../media/image198.png"/><Relationship Id="rId29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32" Type="http://schemas.openxmlformats.org/officeDocument/2006/relationships/image" Target="../media/image213.png"/><Relationship Id="rId37" Type="http://schemas.openxmlformats.org/officeDocument/2006/relationships/image" Target="../media/image218.png"/><Relationship Id="rId40" Type="http://schemas.openxmlformats.org/officeDocument/2006/relationships/image" Target="../media/image221.png"/><Relationship Id="rId45" Type="http://schemas.openxmlformats.org/officeDocument/2006/relationships/image" Target="../media/image226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28" Type="http://schemas.openxmlformats.org/officeDocument/2006/relationships/image" Target="../media/image209.png"/><Relationship Id="rId36" Type="http://schemas.openxmlformats.org/officeDocument/2006/relationships/image" Target="../media/image217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31" Type="http://schemas.openxmlformats.org/officeDocument/2006/relationships/image" Target="../media/image212.png"/><Relationship Id="rId44" Type="http://schemas.openxmlformats.org/officeDocument/2006/relationships/image" Target="../media/image225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216.png"/><Relationship Id="rId43" Type="http://schemas.openxmlformats.org/officeDocument/2006/relationships/image" Target="../media/image224.png"/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207.png"/><Relationship Id="rId33" Type="http://schemas.openxmlformats.org/officeDocument/2006/relationships/image" Target="../media/image214.png"/><Relationship Id="rId38" Type="http://schemas.openxmlformats.org/officeDocument/2006/relationships/image" Target="../media/image219.png"/><Relationship Id="rId46" Type="http://schemas.openxmlformats.org/officeDocument/2006/relationships/image" Target="../media/image227.png"/><Relationship Id="rId20" Type="http://schemas.openxmlformats.org/officeDocument/2006/relationships/image" Target="../media/image202.png"/><Relationship Id="rId41" Type="http://schemas.openxmlformats.org/officeDocument/2006/relationships/image" Target="../media/image2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image" Target="../media/image228.pn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3" Type="http://schemas.openxmlformats.org/officeDocument/2006/relationships/image" Target="../media/image169.png"/><Relationship Id="rId21" Type="http://schemas.openxmlformats.org/officeDocument/2006/relationships/image" Target="../media/image260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" Type="http://schemas.openxmlformats.org/officeDocument/2006/relationships/image" Target="../media/image207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09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19" Type="http://schemas.openxmlformats.org/officeDocument/2006/relationships/image" Target="../media/image258.png"/><Relationship Id="rId4" Type="http://schemas.openxmlformats.org/officeDocument/2006/relationships/image" Target="../media/image208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0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" Type="http://schemas.openxmlformats.org/officeDocument/2006/relationships/image" Target="../media/image261.png"/><Relationship Id="rId16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11" Type="http://schemas.openxmlformats.org/officeDocument/2006/relationships/image" Target="../media/image209.png"/><Relationship Id="rId5" Type="http://schemas.openxmlformats.org/officeDocument/2006/relationships/image" Target="../media/image264.png"/><Relationship Id="rId15" Type="http://schemas.openxmlformats.org/officeDocument/2006/relationships/image" Target="../media/image272.png"/><Relationship Id="rId10" Type="http://schemas.openxmlformats.org/officeDocument/2006/relationships/image" Target="../media/image208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76.png"/><Relationship Id="rId7" Type="http://schemas.openxmlformats.org/officeDocument/2006/relationships/image" Target="../media/image279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1.png"/><Relationship Id="rId18" Type="http://schemas.openxmlformats.org/officeDocument/2006/relationships/image" Target="../media/image296.png"/><Relationship Id="rId26" Type="http://schemas.openxmlformats.org/officeDocument/2006/relationships/image" Target="../media/image304.png"/><Relationship Id="rId39" Type="http://schemas.openxmlformats.org/officeDocument/2006/relationships/image" Target="../media/image271.png"/><Relationship Id="rId21" Type="http://schemas.openxmlformats.org/officeDocument/2006/relationships/image" Target="../media/image299.png"/><Relationship Id="rId34" Type="http://schemas.openxmlformats.org/officeDocument/2006/relationships/image" Target="../media/image312.png"/><Relationship Id="rId42" Type="http://schemas.openxmlformats.org/officeDocument/2006/relationships/image" Target="../media/image319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6" Type="http://schemas.openxmlformats.org/officeDocument/2006/relationships/image" Target="../media/image294.png"/><Relationship Id="rId20" Type="http://schemas.openxmlformats.org/officeDocument/2006/relationships/image" Target="../media/image298.png"/><Relationship Id="rId29" Type="http://schemas.openxmlformats.org/officeDocument/2006/relationships/image" Target="../media/image307.png"/><Relationship Id="rId41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24" Type="http://schemas.openxmlformats.org/officeDocument/2006/relationships/image" Target="../media/image302.png"/><Relationship Id="rId32" Type="http://schemas.openxmlformats.org/officeDocument/2006/relationships/image" Target="../media/image310.png"/><Relationship Id="rId37" Type="http://schemas.openxmlformats.org/officeDocument/2006/relationships/image" Target="../media/image315.png"/><Relationship Id="rId40" Type="http://schemas.openxmlformats.org/officeDocument/2006/relationships/image" Target="../media/image317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23" Type="http://schemas.openxmlformats.org/officeDocument/2006/relationships/image" Target="../media/image301.png"/><Relationship Id="rId28" Type="http://schemas.openxmlformats.org/officeDocument/2006/relationships/image" Target="../media/image306.png"/><Relationship Id="rId36" Type="http://schemas.openxmlformats.org/officeDocument/2006/relationships/image" Target="../media/image314.png"/><Relationship Id="rId10" Type="http://schemas.openxmlformats.org/officeDocument/2006/relationships/image" Target="../media/image288.png"/><Relationship Id="rId19" Type="http://schemas.openxmlformats.org/officeDocument/2006/relationships/image" Target="../media/image297.png"/><Relationship Id="rId31" Type="http://schemas.openxmlformats.org/officeDocument/2006/relationships/image" Target="../media/image309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Relationship Id="rId22" Type="http://schemas.openxmlformats.org/officeDocument/2006/relationships/image" Target="../media/image300.png"/><Relationship Id="rId27" Type="http://schemas.openxmlformats.org/officeDocument/2006/relationships/image" Target="../media/image305.png"/><Relationship Id="rId30" Type="http://schemas.openxmlformats.org/officeDocument/2006/relationships/image" Target="../media/image308.png"/><Relationship Id="rId35" Type="http://schemas.openxmlformats.org/officeDocument/2006/relationships/image" Target="../media/image313.png"/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12" Type="http://schemas.openxmlformats.org/officeDocument/2006/relationships/image" Target="../media/image290.png"/><Relationship Id="rId17" Type="http://schemas.openxmlformats.org/officeDocument/2006/relationships/image" Target="../media/image295.png"/><Relationship Id="rId25" Type="http://schemas.openxmlformats.org/officeDocument/2006/relationships/image" Target="../media/image303.png"/><Relationship Id="rId33" Type="http://schemas.openxmlformats.org/officeDocument/2006/relationships/image" Target="../media/image311.png"/><Relationship Id="rId38" Type="http://schemas.openxmlformats.org/officeDocument/2006/relationships/image" Target="../media/image3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5" Type="http://schemas.openxmlformats.org/officeDocument/2006/relationships/image" Target="../media/image272.png"/><Relationship Id="rId4" Type="http://schemas.openxmlformats.org/officeDocument/2006/relationships/image" Target="../media/image273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3.png"/><Relationship Id="rId18" Type="http://schemas.openxmlformats.org/officeDocument/2006/relationships/image" Target="../media/image337.png"/><Relationship Id="rId26" Type="http://schemas.openxmlformats.org/officeDocument/2006/relationships/image" Target="../media/image273.png"/><Relationship Id="rId39" Type="http://schemas.openxmlformats.org/officeDocument/2006/relationships/image" Target="../media/image356.png"/><Relationship Id="rId21" Type="http://schemas.openxmlformats.org/officeDocument/2006/relationships/image" Target="../media/image340.png"/><Relationship Id="rId34" Type="http://schemas.openxmlformats.org/officeDocument/2006/relationships/image" Target="../media/image352.png"/><Relationship Id="rId7" Type="http://schemas.openxmlformats.org/officeDocument/2006/relationships/image" Target="../media/image327.png"/><Relationship Id="rId2" Type="http://schemas.openxmlformats.org/officeDocument/2006/relationships/image" Target="../media/image322.png"/><Relationship Id="rId16" Type="http://schemas.openxmlformats.org/officeDocument/2006/relationships/image" Target="../media/image335.png"/><Relationship Id="rId20" Type="http://schemas.openxmlformats.org/officeDocument/2006/relationships/image" Target="../media/image339.png"/><Relationship Id="rId29" Type="http://schemas.openxmlformats.org/officeDocument/2006/relationships/image" Target="../media/image347.png"/><Relationship Id="rId41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24" Type="http://schemas.openxmlformats.org/officeDocument/2006/relationships/image" Target="../media/image343.png"/><Relationship Id="rId32" Type="http://schemas.openxmlformats.org/officeDocument/2006/relationships/image" Target="../media/image350.png"/><Relationship Id="rId37" Type="http://schemas.openxmlformats.org/officeDocument/2006/relationships/image" Target="../media/image274.png"/><Relationship Id="rId40" Type="http://schemas.openxmlformats.org/officeDocument/2006/relationships/image" Target="../media/image357.png"/><Relationship Id="rId5" Type="http://schemas.openxmlformats.org/officeDocument/2006/relationships/image" Target="../media/image325.png"/><Relationship Id="rId15" Type="http://schemas.openxmlformats.org/officeDocument/2006/relationships/image" Target="../media/image272.png"/><Relationship Id="rId23" Type="http://schemas.openxmlformats.org/officeDocument/2006/relationships/image" Target="../media/image342.png"/><Relationship Id="rId28" Type="http://schemas.openxmlformats.org/officeDocument/2006/relationships/image" Target="../media/image346.png"/><Relationship Id="rId36" Type="http://schemas.openxmlformats.org/officeDocument/2006/relationships/image" Target="../media/image354.png"/><Relationship Id="rId10" Type="http://schemas.openxmlformats.org/officeDocument/2006/relationships/image" Target="../media/image330.png"/><Relationship Id="rId19" Type="http://schemas.openxmlformats.org/officeDocument/2006/relationships/image" Target="../media/image338.png"/><Relationship Id="rId31" Type="http://schemas.openxmlformats.org/officeDocument/2006/relationships/image" Target="../media/image349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Relationship Id="rId22" Type="http://schemas.openxmlformats.org/officeDocument/2006/relationships/image" Target="../media/image341.png"/><Relationship Id="rId27" Type="http://schemas.openxmlformats.org/officeDocument/2006/relationships/image" Target="../media/image345.png"/><Relationship Id="rId30" Type="http://schemas.openxmlformats.org/officeDocument/2006/relationships/image" Target="../media/image348.png"/><Relationship Id="rId35" Type="http://schemas.openxmlformats.org/officeDocument/2006/relationships/image" Target="../media/image353.png"/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12" Type="http://schemas.openxmlformats.org/officeDocument/2006/relationships/image" Target="../media/image332.png"/><Relationship Id="rId17" Type="http://schemas.openxmlformats.org/officeDocument/2006/relationships/image" Target="../media/image336.png"/><Relationship Id="rId25" Type="http://schemas.openxmlformats.org/officeDocument/2006/relationships/image" Target="../media/image344.png"/><Relationship Id="rId33" Type="http://schemas.openxmlformats.org/officeDocument/2006/relationships/image" Target="../media/image351.png"/><Relationship Id="rId38" Type="http://schemas.openxmlformats.org/officeDocument/2006/relationships/image" Target="../media/image35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60.png"/><Relationship Id="rId7" Type="http://schemas.openxmlformats.org/officeDocument/2006/relationships/image" Target="../media/image363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2.png"/><Relationship Id="rId5" Type="http://schemas.openxmlformats.org/officeDocument/2006/relationships/image" Target="../media/image267.png"/><Relationship Id="rId4" Type="http://schemas.openxmlformats.org/officeDocument/2006/relationships/image" Target="../media/image361.png"/><Relationship Id="rId9" Type="http://schemas.openxmlformats.org/officeDocument/2006/relationships/image" Target="../media/image2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70.png"/><Relationship Id="rId7" Type="http://schemas.openxmlformats.org/officeDocument/2006/relationships/image" Target="../media/image266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Relationship Id="rId9" Type="http://schemas.openxmlformats.org/officeDocument/2006/relationships/image" Target="../media/image3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75.png"/><Relationship Id="rId7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43.png"/><Relationship Id="rId4" Type="http://schemas.openxmlformats.org/officeDocument/2006/relationships/image" Target="../media/image1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Relationship Id="rId9" Type="http://schemas.openxmlformats.org/officeDocument/2006/relationships/image" Target="../media/image5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8.png"/><Relationship Id="rId7" Type="http://schemas.openxmlformats.org/officeDocument/2006/relationships/image" Target="../media/image411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10.png"/><Relationship Id="rId10" Type="http://schemas.openxmlformats.org/officeDocument/2006/relationships/image" Target="../media/image414.png"/><Relationship Id="rId4" Type="http://schemas.openxmlformats.org/officeDocument/2006/relationships/image" Target="../media/image409.png"/><Relationship Id="rId9" Type="http://schemas.openxmlformats.org/officeDocument/2006/relationships/image" Target="../media/image4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0D29CF-824D-8095-77A1-04E416E6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6" y="3237142"/>
            <a:ext cx="3688559" cy="25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22" y="3066472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4" y="3158804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62683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023840" y="11701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962642" y="11653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45830" y="1262556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7418959" y="1097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17" y="4754851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7436443" y="8083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5039302" y="11653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-20.5539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36" y="1712612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07" y="4779466"/>
            <a:ext cx="2259129" cy="196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8534" y="1520113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61" y="4754851"/>
            <a:ext cx="1999851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B0B6C-ABB8-9EDC-7285-9191E32FB589}"/>
              </a:ext>
            </a:extLst>
          </p:cNvPr>
          <p:cNvSpPr txBox="1"/>
          <p:nvPr/>
        </p:nvSpPr>
        <p:spPr>
          <a:xfrm>
            <a:off x="2823771" y="5127953"/>
            <a:ext cx="1421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Temporarily made </a:t>
            </a:r>
            <a:r>
              <a:rPr lang="en-US" sz="1200" dirty="0" err="1"/>
              <a:t>minF</a:t>
            </a:r>
            <a:r>
              <a:rPr lang="en-US" sz="1200" dirty="0"/>
              <a:t> on diagram.</a:t>
            </a:r>
          </a:p>
          <a:p>
            <a:pPr algn="ctr"/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Get 2 stripes, should be </a:t>
            </a:r>
            <a:r>
              <a:rPr lang="en-US" sz="1200" dirty="0" err="1"/>
              <a:t>minF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356" y="1479475"/>
            <a:ext cx="2082244" cy="2863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087" y="1649780"/>
            <a:ext cx="1081512" cy="29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-22.9794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-22.9668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CE97D-95B6-CACE-885F-683C2B561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936" y="1688462"/>
            <a:ext cx="1146801" cy="30642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1DC0F-00C8-F84C-CA14-46D8017C2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80" y="1730656"/>
            <a:ext cx="1835126" cy="29612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67F9D3-979B-FD29-6399-2838F3BEC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9536" y="4789974"/>
            <a:ext cx="973538" cy="20310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59D9CF-C70F-48A4-09A1-2BED496D08DC}"/>
              </a:ext>
            </a:extLst>
          </p:cNvPr>
          <p:cNvSpPr txBox="1"/>
          <p:nvPr/>
        </p:nvSpPr>
        <p:spPr>
          <a:xfrm>
            <a:off x="10959746" y="552847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8190C-81FD-28DC-AFBE-21F793A38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71" y="4574544"/>
            <a:ext cx="2359720" cy="228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F7F7-268A-5AD5-7D4A-DFEE0C5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80782</TotalTime>
  <Words>1370</Words>
  <Application>Microsoft Office PowerPoint</Application>
  <PresentationFormat>Widescreen</PresentationFormat>
  <Paragraphs>293</Paragraphs>
  <Slides>75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a25s027 - DONE</vt:lpstr>
      <vt:lpstr>a25s030 - DONE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339</cp:revision>
  <dcterms:created xsi:type="dcterms:W3CDTF">2023-07-26T17:49:20Z</dcterms:created>
  <dcterms:modified xsi:type="dcterms:W3CDTF">2025-04-25T20:02:27Z</dcterms:modified>
</cp:coreProperties>
</file>